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8"/>
  </p:normalViewPr>
  <p:slideViewPr>
    <p:cSldViewPr snapToGrid="0" snapToObjects="1" showGuides="1">
      <p:cViewPr varScale="1">
        <p:scale>
          <a:sx n="39" d="100"/>
          <a:sy n="39" d="100"/>
        </p:scale>
        <p:origin x="96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669C70-0BA8-FE41-8194-E71D37CC4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1A02F15-96BE-EB45-AF37-A3AA8A4AE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06538D4-8520-6D4C-BA87-AE64C0F65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6A6428-BBA6-1A42-9C8F-C1EEC949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DDE2D4-97A6-7444-A8DC-B64B5506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0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DDDD8D-779F-EA41-9FC4-717B15B9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6C1C8D9-F3EB-0746-A4E8-E98B89F2D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ECDE84-EDA1-2148-BCD7-39451A45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21C4DC-018C-EC48-9A49-C22393ABC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FA83315-2A2D-2741-9144-D7932F5F9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4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753F7D-17D7-BE44-95A0-D99D4D7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A4A86DC-F6A0-9C40-9004-8EEC9282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D5DF23-69BC-614C-AC08-E4D4C362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5B777EE-7E1D-5F4B-9C79-AE34000B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4ECC7B-3F05-6B4C-938B-6EA438DB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9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6D9220-F1DA-3947-A050-ECE565EE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BB33699-9B8B-894B-8541-483349794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2E9A1D-5EA4-824A-AC94-F4E7D2B17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C8AE530-FF0A-8843-8C6B-3F5168DA3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AE6A7F-F973-FE4C-888E-ED2AD3C3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9ECCC0E-D7B6-F54D-8F3B-FB3C1D7A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8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5AE853-D02A-3E4A-9528-E519D09F1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30D52FC-82B3-7645-83E6-7C4D48986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8E6B2C-79C4-874C-AAE0-F813C31F1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D50688A-B0FD-A741-911E-29CCBB752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A10A362-350D-0845-8ADB-AED9C9079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0B28D0C-930F-D442-9384-990638996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9B6B8C6-18D8-0247-93E1-2A823B4B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47EDB20-9F52-414F-9FBA-9C10F354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2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2BADC1-3912-3B44-997C-DD9C2061B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44E0F95-A3D8-1644-93A7-96870828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B5FD1B1-ED2B-4C40-B0B6-423627D6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646CD01-D652-BA42-A687-0D42C0838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4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56A77B1-88B7-6A48-AA58-536301331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6E6F7FC-F609-394A-9CF2-8491CE92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819A8BF-3107-B84F-BC15-976263EF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03770E-30AB-6949-9A76-B10AB24A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E72DAF-EDF4-AD41-AF85-DDDD1BAB3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E294BF6-0F14-4047-AF6F-D7A4C8D16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6CE28D7-0986-C141-81EE-9141233B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EBE737A-4DDD-0744-8C4F-60A6998A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1E0338D-AAB5-8C4C-BAEC-B20C9EF4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7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9DBF3F-1EB3-7F40-BA88-73D3CBEAA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8CDEEC3-3C04-6946-B3C3-9D5A7EDD6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18225D2-9A28-9E4D-BEF4-485FE0FE1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19705CE-C260-5347-AE64-07D98CC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20EE17E-F6B4-094A-A60A-C2E416C3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5126339-24E3-BF4D-A986-0D9F3719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9AD538-CFA0-5648-BC32-4F1B3E61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C81437B-8D75-F243-9198-CEDC44FB3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030A0E3-F33F-6A45-A1BC-1B276401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F0E316-0B21-8D44-A53B-7AF1DA58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4601EE6-93F5-5942-A5A5-B121C6D06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6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D93F59B-F574-9F47-AAE2-70AB7744A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3528386-86A3-474E-BFD2-3136BF348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1A3DEDD-5FA4-E54A-B218-B33DBA04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EF4518F-06EA-3E49-83B7-BD17CB88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7061F47-43B2-414E-AF43-5D47711F4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5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28CE679-7873-3A4E-B03E-19C09F257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5AB7A24-7D08-4144-8F9F-AAC13F10D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3F17C1C-14D4-0142-A133-9C7B4D51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1D1A8-5C3D-B04F-B9AE-4D5DED8046E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57B49C-D48C-5C46-9029-0345B65C2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7204BE-6F4C-F749-9714-BFD2E6194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D850D-6C8F-F14A-B83E-31DEC1E13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1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728FE52-532D-9F4B-9EDB-4121DE5FFD8C}"/>
              </a:ext>
            </a:extLst>
          </p:cNvPr>
          <p:cNvSpPr/>
          <p:nvPr/>
        </p:nvSpPr>
        <p:spPr>
          <a:xfrm>
            <a:off x="7696201" y="5623415"/>
            <a:ext cx="4356100" cy="11140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125413">
              <a:lnSpc>
                <a:spcPct val="107000"/>
              </a:lnSpc>
              <a:spcAft>
                <a:spcPts val="200"/>
              </a:spcAft>
            </a:pP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 of inputs:</a:t>
            </a:r>
          </a:p>
          <a:p>
            <a:pPr marL="125413">
              <a:lnSpc>
                <a:spcPct val="107000"/>
              </a:lnSpc>
              <a:spcAft>
                <a:spcPts val="200"/>
              </a:spcAft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Public sessions: 55 attendees</a:t>
            </a:r>
          </a:p>
          <a:p>
            <a:pPr marL="125413">
              <a:lnSpc>
                <a:spcPct val="107000"/>
              </a:lnSpc>
              <a:spcAft>
                <a:spcPts val="200"/>
              </a:spcAft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132 survey responses: (102 online; 30 paper)</a:t>
            </a:r>
          </a:p>
          <a:p>
            <a:pPr marL="125413">
              <a:lnSpc>
                <a:spcPct val="107000"/>
              </a:lnSpc>
              <a:spcAft>
                <a:spcPts val="200"/>
              </a:spcAft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Mailer reached 900 households; 15% completion rate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A778F5A-5A4F-E148-9E33-F7D9CA8F9CC2}"/>
              </a:ext>
            </a:extLst>
          </p:cNvPr>
          <p:cNvSpPr/>
          <p:nvPr/>
        </p:nvSpPr>
        <p:spPr>
          <a:xfrm>
            <a:off x="654911" y="1186920"/>
            <a:ext cx="2063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•Announcement of Strategic Goals Revision Effort (Regular NRZ Board Meeting)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FA1CC33-5730-FF4B-853F-7DEEAA86AB7B}"/>
              </a:ext>
            </a:extLst>
          </p:cNvPr>
          <p:cNvSpPr/>
          <p:nvPr/>
        </p:nvSpPr>
        <p:spPr>
          <a:xfrm>
            <a:off x="2230656" y="3801116"/>
            <a:ext cx="1783492" cy="2188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April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•“Report Card Day/Night” – Surveys given to parents at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Claytor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Academy and Black Rock Elementary Schools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979B331-8445-464B-B81E-69279BA17E28}"/>
              </a:ext>
            </a:extLst>
          </p:cNvPr>
          <p:cNvSpPr/>
          <p:nvPr/>
        </p:nvSpPr>
        <p:spPr>
          <a:xfrm>
            <a:off x="3697759" y="1186920"/>
            <a:ext cx="1943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June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NRZ Annual meeting: Update on process, questions, goals for Strategic Goals review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6FB6C82-EE25-0541-ADC5-3D3A19FBCFD1}"/>
              </a:ext>
            </a:extLst>
          </p:cNvPr>
          <p:cNvSpPr/>
          <p:nvPr/>
        </p:nvSpPr>
        <p:spPr>
          <a:xfrm>
            <a:off x="5705089" y="3801116"/>
            <a:ext cx="1943100" cy="166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July 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Preparation for surveys, mailer, and public outreach for Community / other surveys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81627D9-85C8-EE4B-AA91-9C4BA3014938}"/>
              </a:ext>
            </a:extLst>
          </p:cNvPr>
          <p:cNvSpPr/>
          <p:nvPr/>
        </p:nvSpPr>
        <p:spPr>
          <a:xfrm>
            <a:off x="6877262" y="1191917"/>
            <a:ext cx="2265405" cy="1134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July-September 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Personal interviews with various community leaders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6EEB463-592E-4249-9145-6969C05F2F02}"/>
              </a:ext>
            </a:extLst>
          </p:cNvPr>
          <p:cNvSpPr/>
          <p:nvPr/>
        </p:nvSpPr>
        <p:spPr>
          <a:xfrm>
            <a:off x="8150139" y="3801116"/>
            <a:ext cx="1943100" cy="139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August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Survey produced and distributed in print and via Survey Planet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3D6401C-37D9-CA44-AB46-9AA8E1355E78}"/>
              </a:ext>
            </a:extLst>
          </p:cNvPr>
          <p:cNvSpPr/>
          <p:nvPr/>
        </p:nvSpPr>
        <p:spPr>
          <a:xfrm>
            <a:off x="9529633" y="1186920"/>
            <a:ext cx="1943100" cy="19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September 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Public Sessions at Captain’s Cove, Burroughs Community Center</a:t>
            </a:r>
          </a:p>
          <a:p>
            <a:pPr>
              <a:lnSpc>
                <a:spcPct val="107000"/>
              </a:lnSpc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Black Rock Senior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E7AEF0E-1E7B-344E-AD46-B7613E12EE9C}"/>
              </a:ext>
            </a:extLst>
          </p:cNvPr>
          <p:cNvSpPr txBox="1"/>
          <p:nvPr/>
        </p:nvSpPr>
        <p:spPr>
          <a:xfrm>
            <a:off x="654911" y="345990"/>
            <a:ext cx="435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Black Rock NRZ Strategic Planning Outreach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AA79861F-1C7E-5C43-A009-109C2BCD799F}"/>
              </a:ext>
            </a:extLst>
          </p:cNvPr>
          <p:cNvCxnSpPr>
            <a:cxnSpLocks/>
          </p:cNvCxnSpPr>
          <p:nvPr/>
        </p:nvCxnSpPr>
        <p:spPr>
          <a:xfrm>
            <a:off x="1676400" y="2552700"/>
            <a:ext cx="1" cy="6013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F014736C-CFCF-5C4A-ADF5-F84A3CF55528}"/>
              </a:ext>
            </a:extLst>
          </p:cNvPr>
          <p:cNvCxnSpPr>
            <a:cxnSpLocks/>
          </p:cNvCxnSpPr>
          <p:nvPr/>
        </p:nvCxnSpPr>
        <p:spPr>
          <a:xfrm>
            <a:off x="3122401" y="3334458"/>
            <a:ext cx="1" cy="6013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EAC83AC8-F719-C140-B16F-A2988E3CB158}"/>
              </a:ext>
            </a:extLst>
          </p:cNvPr>
          <p:cNvCxnSpPr>
            <a:cxnSpLocks/>
          </p:cNvCxnSpPr>
          <p:nvPr/>
        </p:nvCxnSpPr>
        <p:spPr>
          <a:xfrm>
            <a:off x="4430501" y="2702308"/>
            <a:ext cx="1" cy="6013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FE668153-2F34-674B-B11A-A7FCAA720A72}"/>
              </a:ext>
            </a:extLst>
          </p:cNvPr>
          <p:cNvCxnSpPr>
            <a:cxnSpLocks/>
          </p:cNvCxnSpPr>
          <p:nvPr/>
        </p:nvCxnSpPr>
        <p:spPr>
          <a:xfrm>
            <a:off x="6532264" y="3343675"/>
            <a:ext cx="1" cy="6013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5C37F661-5050-0143-B5AB-C100C13E82F2}"/>
              </a:ext>
            </a:extLst>
          </p:cNvPr>
          <p:cNvCxnSpPr>
            <a:cxnSpLocks/>
          </p:cNvCxnSpPr>
          <p:nvPr/>
        </p:nvCxnSpPr>
        <p:spPr>
          <a:xfrm>
            <a:off x="7931365" y="2191723"/>
            <a:ext cx="0" cy="10133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A50B84BC-6B98-4B4C-9CE0-F3B5ACD7A5CD}"/>
              </a:ext>
            </a:extLst>
          </p:cNvPr>
          <p:cNvCxnSpPr>
            <a:cxnSpLocks/>
          </p:cNvCxnSpPr>
          <p:nvPr/>
        </p:nvCxnSpPr>
        <p:spPr>
          <a:xfrm>
            <a:off x="9069600" y="3265313"/>
            <a:ext cx="1" cy="6013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AC3E198C-3277-AC47-8197-A0CC1A8F5DFF}"/>
              </a:ext>
            </a:extLst>
          </p:cNvPr>
          <p:cNvCxnSpPr>
            <a:cxnSpLocks/>
          </p:cNvCxnSpPr>
          <p:nvPr/>
        </p:nvCxnSpPr>
        <p:spPr>
          <a:xfrm>
            <a:off x="10904663" y="2912774"/>
            <a:ext cx="0" cy="4164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="" xmlns:a16="http://schemas.microsoft.com/office/drawing/2014/main" id="{9AB980A4-4858-9748-9D51-BBE111438CE2}"/>
              </a:ext>
            </a:extLst>
          </p:cNvPr>
          <p:cNvSpPr/>
          <p:nvPr/>
        </p:nvSpPr>
        <p:spPr>
          <a:xfrm>
            <a:off x="444500" y="3154094"/>
            <a:ext cx="11504485" cy="315099"/>
          </a:xfrm>
          <a:prstGeom prst="homePlate">
            <a:avLst>
              <a:gd name="adj" fmla="val 53921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2019 Strategic Planning Timeline</a:t>
            </a:r>
          </a:p>
        </p:txBody>
      </p:sp>
    </p:spTree>
    <p:extLst>
      <p:ext uri="{BB962C8B-B14F-4D97-AF65-F5344CB8AC3E}">
        <p14:creationId xmlns:p14="http://schemas.microsoft.com/office/powerpoint/2010/main" val="50878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145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Burns</dc:creator>
  <cp:lastModifiedBy>Scott Burns</cp:lastModifiedBy>
  <cp:revision>3</cp:revision>
  <dcterms:created xsi:type="dcterms:W3CDTF">2019-10-09T15:40:58Z</dcterms:created>
  <dcterms:modified xsi:type="dcterms:W3CDTF">2019-10-11T18:59:54Z</dcterms:modified>
</cp:coreProperties>
</file>